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7CF0-8FCC-4CAF-9706-1F814556D00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31D9-251C-4395-BF4F-5F1F1BD92B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инна\Рабочий стол\ПДД\2016 конкурс фото пдд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3438" y="-174625"/>
            <a:ext cx="10810876" cy="720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инна\Рабочий стол\ПДД\2016 конкурс фото пдд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инна\Рабочий стол\ПДД\2016 конкурс фото пдд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инна\Рабочий стол\ПДД\2016 конкурс фото пдд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инна\Рабочий стол\ПДД\2016 конкурс фото пдд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1</cp:revision>
  <dcterms:created xsi:type="dcterms:W3CDTF">2016-12-12T11:10:51Z</dcterms:created>
  <dcterms:modified xsi:type="dcterms:W3CDTF">2016-12-12T11:16:02Z</dcterms:modified>
</cp:coreProperties>
</file>